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4" r:id="rId2"/>
    <p:sldId id="297" r:id="rId3"/>
    <p:sldId id="271" r:id="rId4"/>
    <p:sldId id="305" r:id="rId5"/>
    <p:sldId id="265" r:id="rId6"/>
    <p:sldId id="293" r:id="rId7"/>
    <p:sldId id="294" r:id="rId8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6" autoAdjust="0"/>
    <p:restoredTop sz="95994" autoAdjust="0"/>
  </p:normalViewPr>
  <p:slideViewPr>
    <p:cSldViewPr snapToGrid="0" snapToObjects="1">
      <p:cViewPr varScale="1">
        <p:scale>
          <a:sx n="73" d="100"/>
          <a:sy n="73" d="100"/>
        </p:scale>
        <p:origin x="888" y="6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colostate.edu/logo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4" y="2319261"/>
            <a:ext cx="12561453" cy="1938992"/>
          </a:xfrm>
        </p:spPr>
        <p:txBody>
          <a:bodyPr/>
          <a:lstStyle/>
          <a:p>
            <a:r>
              <a:rPr lang="en-US" b="1" dirty="0"/>
              <a:t>Student Name</a:t>
            </a:r>
          </a:p>
          <a:p>
            <a:r>
              <a:rPr lang="en-US" sz="5400" i="1" dirty="0"/>
              <a:t>Title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514308"/>
          </a:xfrm>
        </p:spPr>
        <p:txBody>
          <a:bodyPr/>
          <a:lstStyle/>
          <a:p>
            <a:r>
              <a:rPr lang="en-US" sz="2000" dirty="0"/>
              <a:t>Program/Department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67196-85AA-022A-B7B0-74A3DB608687}"/>
              </a:ext>
            </a:extLst>
          </p:cNvPr>
          <p:cNvSpPr txBox="1"/>
          <p:nvPr/>
        </p:nvSpPr>
        <p:spPr>
          <a:xfrm>
            <a:off x="8345214" y="6081141"/>
            <a:ext cx="4750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Annual Food Systems Institute Student Symposium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April 26, 2023</a:t>
            </a:r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579438"/>
            <a:ext cx="12561453" cy="1015663"/>
          </a:xfrm>
        </p:spPr>
        <p:txBody>
          <a:bodyPr/>
          <a:lstStyle/>
          <a:p>
            <a:r>
              <a:rPr lang="en-US" dirty="0"/>
              <a:t>Student Symposium Slide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28072" y="1515845"/>
            <a:ext cx="12561453" cy="5706177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Participants must adhere to the following guidelines:</a:t>
            </a:r>
          </a:p>
          <a:p>
            <a:pPr marL="285750" indent="-285750">
              <a:lnSpc>
                <a:spcPct val="100000"/>
              </a:lnSpc>
            </a:pPr>
            <a:r>
              <a:rPr lang="en-CA" sz="2000" dirty="0">
                <a:latin typeface="+mn-lt"/>
                <a:cs typeface="Calibri Light" panose="020F0302020204030204" pitchFamily="34" charset="0"/>
              </a:rPr>
              <a:t>Contestants must have a NAME slide </a:t>
            </a:r>
          </a:p>
          <a:p>
            <a:pPr marL="897913" lvl="1" indent="-285750">
              <a:lnSpc>
                <a:spcPct val="100000"/>
              </a:lnSpc>
              <a:spcBef>
                <a:spcPts val="600"/>
              </a:spcBef>
            </a:pPr>
            <a:r>
              <a:rPr lang="en-CA" dirty="0">
                <a:latin typeface="+mn-lt"/>
                <a:cs typeface="Calibri Light" panose="020F0302020204030204" pitchFamily="34" charset="0"/>
              </a:rPr>
              <a:t>Place this slide BEFORE your content slide</a:t>
            </a:r>
            <a:endParaRPr lang="en-CA" sz="1800" dirty="0">
              <a:latin typeface="+mn-lt"/>
              <a:cs typeface="Calibri Light" panose="020F03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CA" sz="2000" dirty="0">
                <a:latin typeface="+mn-lt"/>
                <a:cs typeface="Calibri Light" panose="020F0302020204030204" pitchFamily="34" charset="0"/>
              </a:rPr>
              <a:t>Prepare slides in 16:9 aspect ratio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>
                <a:latin typeface="+mn-lt"/>
                <a:cs typeface="Calibri Light" panose="020F0302020204030204" pitchFamily="34" charset="0"/>
              </a:rPr>
              <a:t>Naming conventions for presentations:</a:t>
            </a:r>
          </a:p>
          <a:p>
            <a:pPr marL="897913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  <a:cs typeface="Calibri Light" panose="020F0302020204030204" pitchFamily="34" charset="0"/>
              </a:rPr>
              <a:t>LastName_3Min_2023</a:t>
            </a:r>
          </a:p>
          <a:p>
            <a:pPr marL="897913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+mn-lt"/>
                <a:cs typeface="Calibri Light" panose="020F0302020204030204" pitchFamily="34" charset="0"/>
              </a:rPr>
              <a:t>LastName_10Min_2023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b="1" dirty="0">
                <a:latin typeface="+mn-lt"/>
                <a:cs typeface="Calibri Light" panose="020F0302020204030204" pitchFamily="34" charset="0"/>
              </a:rPr>
              <a:t>BOTH</a:t>
            </a:r>
            <a:r>
              <a:rPr lang="en-US" sz="2000" dirty="0">
                <a:latin typeface="+mn-lt"/>
                <a:cs typeface="Calibri Light" panose="020F0302020204030204" pitchFamily="34" charset="0"/>
              </a:rPr>
              <a:t> presentations should be uploaded as MS PowerPoint files (not PDFs).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b="1" dirty="0">
                <a:latin typeface="+mn-lt"/>
                <a:cs typeface="Calibri Light" panose="020F0302020204030204" pitchFamily="34" charset="0"/>
              </a:rPr>
              <a:t>BOTH SETS </a:t>
            </a:r>
            <a:r>
              <a:rPr lang="en-US" sz="2000" dirty="0">
                <a:latin typeface="+mn-lt"/>
                <a:cs typeface="Calibri Light" panose="020F0302020204030204" pitchFamily="34" charset="0"/>
              </a:rPr>
              <a:t>of presentation slides must be uploaded to their corresponding folders </a:t>
            </a:r>
            <a:r>
              <a:rPr lang="en-US" sz="2000" b="1" dirty="0">
                <a:latin typeface="+mn-lt"/>
                <a:cs typeface="Calibri Light" panose="020F0302020204030204" pitchFamily="34" charset="0"/>
              </a:rPr>
              <a:t>no later than 5pm on April 24, 2023.</a:t>
            </a:r>
          </a:p>
          <a:p>
            <a:pPr marL="897913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We will not have time to upload your slides right before you present!</a:t>
            </a:r>
            <a:endParaRPr lang="en-US" b="1" dirty="0">
              <a:solidFill>
                <a:srgbClr val="12A4B6"/>
              </a:solidFill>
              <a:latin typeface="+mn-lt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2000" b="1" i="1" dirty="0">
                <a:latin typeface="+mn-lt"/>
                <a:cs typeface="Calibri Light" panose="020F0302020204030204" pitchFamily="34" charset="0"/>
              </a:rPr>
              <a:t>Note: </a:t>
            </a:r>
            <a:r>
              <a:rPr lang="en-CA" sz="2000" i="1" dirty="0">
                <a:latin typeface="+mn-lt"/>
                <a:cs typeface="Calibri Light" panose="020F0302020204030204" pitchFamily="34" charset="0"/>
              </a:rPr>
              <a:t>Presentations may be photographed/filmed during presentation; your slides may be embedded on the Student Symposium website and/or posted online</a:t>
            </a:r>
            <a:r>
              <a:rPr lang="en-CA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2199" y="3"/>
            <a:ext cx="1979802" cy="4114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Proxima Nova" charset="0"/>
                <a:ea typeface="Proxima Nova" charset="0"/>
                <a:cs typeface="Proxima Nova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8904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Slide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3" y="1996437"/>
            <a:ext cx="12561453" cy="47551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Though not required, the following format is suggested to organize your presentations. </a:t>
            </a:r>
            <a:r>
              <a:rPr lang="en-US" sz="1600" b="1" dirty="0"/>
              <a:t>Keep slides simple</a:t>
            </a:r>
            <a:r>
              <a:rPr lang="en-US" sz="1600" dirty="0"/>
              <a:t>. Don’t try to cram too many concepts into each slide! Images should be as economical as words, holding just enough information to make important points without visual overload.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b="1" i="0" dirty="0">
                <a:effectLst/>
                <a:latin typeface="Open sans" panose="020B0606030504020204" pitchFamily="34" charset="0"/>
              </a:rPr>
              <a:t>Background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Hook the audience in! Start with something that makes them want to hear more (e.g., a quote, a statistic, a question for the audience).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Set the stage: Identify the issue you are addressing.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Specify the study’s motivations—hypothesis and objective(s)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b="1" i="0" dirty="0">
                <a:effectLst/>
                <a:latin typeface="Open sans" panose="020B0606030504020204" pitchFamily="34" charset="0"/>
              </a:rPr>
              <a:t>Methodology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Describe how you approached your research question.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Remember, only include information that is absolutely necessary for the audience to understand your project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b="1" i="0" dirty="0">
                <a:effectLst/>
                <a:latin typeface="Open sans" panose="020B0606030504020204" pitchFamily="34" charset="0"/>
              </a:rPr>
              <a:t>Major Findings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Identify the key findings.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You may want to use simple diagrams, graphs, and figures to tell this part of your story.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b="1" i="0" dirty="0">
                <a:effectLst/>
                <a:latin typeface="Open sans" panose="020B0606030504020204" pitchFamily="34" charset="0"/>
              </a:rPr>
              <a:t>Conclusions and Implications</a:t>
            </a:r>
            <a:endParaRPr lang="en-US" sz="1400" b="0" i="0" dirty="0">
              <a:effectLst/>
              <a:latin typeface="Open sans" panose="020B0606030504020204" pitchFamily="34" charset="0"/>
            </a:endParaRP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Open sans" panose="020B0606030504020204" pitchFamily="34" charset="0"/>
              </a:rPr>
              <a:t>Identify the significance of your findings.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Describe why this is useful to the community (e.g., real-world applications, future directions).</a:t>
            </a:r>
          </a:p>
        </p:txBody>
      </p:sp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YOUR SLIDE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473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Color Palette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73993" y="3224291"/>
            <a:ext cx="730330" cy="7524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89309" y="4097698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30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77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43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1746" y="4097700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00854" y="3224291"/>
            <a:ext cx="730330" cy="752461"/>
          </a:xfrm>
          <a:prstGeom prst="rect">
            <a:avLst/>
          </a:prstGeom>
          <a:solidFill>
            <a:srgbClr val="DAD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16175" y="4097698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200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195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114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227718" y="3224291"/>
            <a:ext cx="730330" cy="75246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43037" y="4097700"/>
            <a:ext cx="499698" cy="690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255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255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255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8828" y="2564919"/>
            <a:ext cx="3367010" cy="350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198" dirty="0">
                <a:latin typeface="Proxima Nova" charset="0"/>
                <a:ea typeface="Proxima Nova" charset="0"/>
                <a:cs typeface="Proxima Nova" charset="0"/>
              </a:rPr>
              <a:t>Primary Color Palette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51746" y="6517652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573993" y="5879789"/>
            <a:ext cx="504343" cy="519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82757" y="6517650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201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216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69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501847" y="5879789"/>
            <a:ext cx="504343" cy="519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0608" y="6517650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3"/>
                </a:solidFill>
                <a:latin typeface="+mj-lt"/>
              </a:rPr>
              <a:t>204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3"/>
                </a:solidFill>
                <a:latin typeface="+mj-lt"/>
              </a:rPr>
              <a:t>84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3"/>
                </a:solidFill>
                <a:latin typeface="+mj-lt"/>
              </a:rPr>
              <a:t>48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3429700" y="5879789"/>
            <a:ext cx="504343" cy="519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438461" y="6517650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4"/>
                </a:solidFill>
                <a:latin typeface="+mj-lt"/>
              </a:rPr>
              <a:t>16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4"/>
                </a:solidFill>
                <a:latin typeface="+mj-lt"/>
              </a:rPr>
              <a:t>84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4"/>
                </a:solidFill>
                <a:latin typeface="+mj-lt"/>
              </a:rPr>
              <a:t>86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88828" y="5220417"/>
            <a:ext cx="3367010" cy="350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198" dirty="0">
                <a:latin typeface="Proxima Nova" charset="0"/>
                <a:ea typeface="Proxima Nova" charset="0"/>
                <a:cs typeface="Proxima Nova" charset="0"/>
              </a:rPr>
              <a:t>Tertiary Color Palette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27211" y="3002242"/>
            <a:ext cx="45632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27211" y="5657741"/>
            <a:ext cx="56271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357553" y="5879789"/>
            <a:ext cx="504343" cy="5196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6313" y="6517650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5"/>
                </a:solidFill>
                <a:latin typeface="+mj-lt"/>
              </a:rPr>
              <a:t>18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5"/>
                </a:solidFill>
                <a:latin typeface="+mj-lt"/>
              </a:rPr>
              <a:t>164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5"/>
                </a:solidFill>
                <a:latin typeface="+mj-lt"/>
              </a:rPr>
              <a:t>182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85406" y="5879789"/>
            <a:ext cx="504343" cy="5196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94166" y="6517652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236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197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48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11140" y="3224291"/>
            <a:ext cx="730330" cy="7524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6456" y="4097698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89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89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91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62032" y="4097700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R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G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+mj-lt"/>
              </a:rPr>
              <a:t>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90648" y="3224291"/>
            <a:ext cx="730330" cy="752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959" tIns="69980" rIns="139959" bIns="69980" rtlCol="0" anchor="ctr"/>
          <a:lstStyle/>
          <a:p>
            <a:pPr algn="ctr"/>
            <a:endParaRPr lang="en-US" sz="274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5969" y="4097698"/>
            <a:ext cx="499698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1"/>
                </a:solidFill>
              </a:rPr>
              <a:t>217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1"/>
                </a:solidFill>
              </a:rPr>
              <a:t>120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accent1"/>
                </a:solidFill>
              </a:rPr>
              <a:t>45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99114" y="2564919"/>
            <a:ext cx="3367010" cy="350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198" dirty="0">
                <a:latin typeface="Proxima Nova" charset="0"/>
                <a:ea typeface="Proxima Nova" charset="0"/>
                <a:cs typeface="Proxima Nova" charset="0"/>
              </a:rPr>
              <a:t>Secondary Color Palette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837497" y="3002242"/>
            <a:ext cx="34286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BAF28C-8A37-4EC8-9744-54FC7C87C71A}"/>
              </a:ext>
            </a:extLst>
          </p:cNvPr>
          <p:cNvSpPr txBox="1"/>
          <p:nvPr/>
        </p:nvSpPr>
        <p:spPr>
          <a:xfrm>
            <a:off x="623938" y="1873588"/>
            <a:ext cx="133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CSU students should consider adhering to CSU brand standards - logos are available for download at: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https://brand.colostate.edu/logo/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89" y="4305843"/>
            <a:ext cx="7212230" cy="161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 Logos on White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88" y="2989579"/>
            <a:ext cx="7212230" cy="161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68" y="3226623"/>
            <a:ext cx="1938936" cy="1938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6" y="3226623"/>
            <a:ext cx="1938936" cy="19389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20054" y="2444793"/>
            <a:ext cx="159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Ram’s Head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07106" y="2444793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Word Mark</a:t>
            </a:r>
          </a:p>
        </p:txBody>
      </p:sp>
    </p:spTree>
    <p:extLst>
      <p:ext uri="{BB962C8B-B14F-4D97-AF65-F5344CB8AC3E}">
        <p14:creationId xmlns:p14="http://schemas.microsoft.com/office/powerpoint/2010/main" val="16178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2053" y="2285999"/>
            <a:ext cx="12933496" cy="49099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89" y="2989579"/>
            <a:ext cx="7212230" cy="1613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89" y="5690093"/>
            <a:ext cx="7212230" cy="161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6" y="3226623"/>
            <a:ext cx="1938936" cy="1938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68" y="3226623"/>
            <a:ext cx="1938936" cy="19389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20054" y="2444793"/>
            <a:ext cx="159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Ram’s Head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7106" y="2444793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Word Mark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89" y="4305843"/>
            <a:ext cx="7212230" cy="1613174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</p:spPr>
        <p:txBody>
          <a:bodyPr/>
          <a:lstStyle/>
          <a:p>
            <a:r>
              <a:rPr lang="en-US" dirty="0"/>
              <a:t>CSU Logos on Dark Background</a:t>
            </a:r>
          </a:p>
        </p:txBody>
      </p:sp>
    </p:spTree>
    <p:extLst>
      <p:ext uri="{BB962C8B-B14F-4D97-AF65-F5344CB8AC3E}">
        <p14:creationId xmlns:p14="http://schemas.microsoft.com/office/powerpoint/2010/main" val="15662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2309</TotalTime>
  <Words>438</Words>
  <Application>Microsoft Office PowerPoint</Application>
  <PresentationFormat>Custom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Open sans</vt:lpstr>
      <vt:lpstr>Proxima Nova</vt:lpstr>
      <vt:lpstr>Vitesse Light</vt:lpstr>
      <vt:lpstr>Office Theme</vt:lpstr>
      <vt:lpstr>PowerPoint Presentation</vt:lpstr>
      <vt:lpstr>Student Symposium Slide Requirements </vt:lpstr>
      <vt:lpstr>Suggested Slide Content</vt:lpstr>
      <vt:lpstr>INSERT YOUR SLIDE HERE</vt:lpstr>
      <vt:lpstr>CSU Color Palette</vt:lpstr>
      <vt:lpstr>CSU Logos on White Background</vt:lpstr>
      <vt:lpstr>CSU Logos on Dark Background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Plombon,Beth</cp:lastModifiedBy>
  <cp:revision>177</cp:revision>
  <dcterms:created xsi:type="dcterms:W3CDTF">2015-06-30T23:05:53Z</dcterms:created>
  <dcterms:modified xsi:type="dcterms:W3CDTF">2023-04-09T21:42:56Z</dcterms:modified>
</cp:coreProperties>
</file>